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A3BAA-BEBD-43BC-A7F8-DA4FCB5F5B90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2488-325C-42E5-9B07-CBD19A59E7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8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2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0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7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8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7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5ADB3-2238-403D-9537-C58414720545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C9F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ee04unMEYQ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kMKc8nfPAT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23923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Neurological Disorders</a:t>
            </a:r>
            <a:br>
              <a:rPr lang="en-US" dirty="0"/>
            </a:br>
            <a:r>
              <a:rPr lang="en-US" dirty="0"/>
              <a:t>Lesson 1.2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1542871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Gill Sans"/>
                <a:cs typeface="Gill Sans"/>
              </a:rPr>
              <a:t>How does brain structure impact its function?</a:t>
            </a:r>
          </a:p>
        </p:txBody>
      </p:sp>
      <p:pic>
        <p:nvPicPr>
          <p:cNvPr id="2050" name="Picture 2" descr="http://www.exploratorium.edu/memory/braindissection/images/1_bott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06" y="2713494"/>
            <a:ext cx="4276724" cy="341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farm5.static.flickr.com/4036/4543058588_622242140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060" y="3233979"/>
            <a:ext cx="2106092" cy="31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Hemisphere of Sheep’s Brain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" t="7478" b="21581"/>
          <a:stretch/>
        </p:blipFill>
        <p:spPr bwMode="auto">
          <a:xfrm>
            <a:off x="244719" y="1524000"/>
            <a:ext cx="8670681" cy="4648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5182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Underside of Sheep’s Brain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5" b="7051"/>
          <a:stretch/>
        </p:blipFill>
        <p:spPr bwMode="auto">
          <a:xfrm>
            <a:off x="760710" y="1524000"/>
            <a:ext cx="7315200" cy="492574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7769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" t="11752" r="2372" b="10056"/>
          <a:stretch/>
        </p:blipFill>
        <p:spPr>
          <a:xfrm>
            <a:off x="1956908" y="1981200"/>
            <a:ext cx="7174177" cy="43856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Sagittal Cut of Sheep’s Brain</a:t>
            </a:r>
          </a:p>
        </p:txBody>
      </p:sp>
      <p:pic>
        <p:nvPicPr>
          <p:cNvPr id="1026" name="Picture 2" descr="http://www.geocities.ws/kpmiyapuram/research/plane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7390" r="5085" b="13227"/>
          <a:stretch/>
        </p:blipFill>
        <p:spPr bwMode="auto">
          <a:xfrm>
            <a:off x="351294" y="1666067"/>
            <a:ext cx="1816668" cy="1000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752600" y="193587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Front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72555" y="1935870"/>
            <a:ext cx="75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Back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1294" y="1265957"/>
            <a:ext cx="1782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Sagittal Plane</a:t>
            </a:r>
          </a:p>
        </p:txBody>
      </p:sp>
    </p:spTree>
    <p:extLst>
      <p:ext uri="{BB962C8B-B14F-4D97-AF65-F5344CB8AC3E}">
        <p14:creationId xmlns:p14="http://schemas.microsoft.com/office/powerpoint/2010/main" val="364243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16932" y="1447800"/>
            <a:ext cx="1953570" cy="1635072"/>
            <a:chOff x="316932" y="1447800"/>
            <a:chExt cx="1953570" cy="1635072"/>
          </a:xfrm>
        </p:grpSpPr>
        <p:pic>
          <p:nvPicPr>
            <p:cNvPr id="6" name="Picture 2" descr="http://www.geocities.ws/kpmiyapuram/research/plane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66" r="55851" b="52001"/>
            <a:stretch/>
          </p:blipFill>
          <p:spPr bwMode="auto">
            <a:xfrm>
              <a:off x="316932" y="1447800"/>
              <a:ext cx="1816668" cy="16350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721604" y="1573079"/>
              <a:ext cx="548898" cy="3926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Coronal Cut of Sheep’s Brain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4" t="11111" r="7211" b="9829"/>
          <a:stretch/>
        </p:blipFill>
        <p:spPr bwMode="auto">
          <a:xfrm>
            <a:off x="2438400" y="1981200"/>
            <a:ext cx="6210300" cy="44017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52600" y="2007294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Front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72555" y="2007294"/>
            <a:ext cx="75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1294" y="1265957"/>
            <a:ext cx="1782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Coronal Plane</a:t>
            </a:r>
          </a:p>
        </p:txBody>
      </p:sp>
    </p:spTree>
    <p:extLst>
      <p:ext uri="{BB962C8B-B14F-4D97-AF65-F5344CB8AC3E}">
        <p14:creationId xmlns:p14="http://schemas.microsoft.com/office/powerpoint/2010/main" val="396986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6A1E2-00E8-4F9B-A7FA-99975FB7E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 video</a:t>
            </a:r>
          </a:p>
        </p:txBody>
      </p:sp>
      <p:pic>
        <p:nvPicPr>
          <p:cNvPr id="4" name="Online Media 3" title="What Is The Function Of The Brain?">
            <a:hlinkClick r:id="" action="ppaction://media"/>
            <a:extLst>
              <a:ext uri="{FF2B5EF4-FFF2-40B4-BE49-F238E27FC236}">
                <a16:creationId xmlns:a16="http://schemas.microsoft.com/office/drawing/2014/main" id="{7AF607DA-12A9-4640-9E53-377E536F12D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6000" y="2576513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791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4BE62-CD01-4066-A564-9520EE942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Bozeman Brain Video</a:t>
            </a:r>
          </a:p>
        </p:txBody>
      </p:sp>
      <p:pic>
        <p:nvPicPr>
          <p:cNvPr id="3" name="Online Media 2" title="The Brain">
            <a:hlinkClick r:id="" action="ppaction://media"/>
            <a:extLst>
              <a:ext uri="{FF2B5EF4-FFF2-40B4-BE49-F238E27FC236}">
                <a16:creationId xmlns:a16="http://schemas.microsoft.com/office/drawing/2014/main" id="{E94364A7-1C51-413C-9D14-5BA3222F70A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6000" y="21431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229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42</Words>
  <Application>Microsoft Office PowerPoint</Application>
  <PresentationFormat>On-screen Show (4:3)</PresentationFormat>
  <Paragraphs>14</Paragraphs>
  <Slides>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</vt:lpstr>
      <vt:lpstr>Office Theme</vt:lpstr>
      <vt:lpstr>Neurological Disorders Lesson 1.2 </vt:lpstr>
      <vt:lpstr>Right Hemisphere of Sheep’s Brain</vt:lpstr>
      <vt:lpstr>Underside of Sheep’s Brain</vt:lpstr>
      <vt:lpstr>Sagittal Cut of Sheep’s Brain</vt:lpstr>
      <vt:lpstr>Coronal Cut of Sheep’s Brain</vt:lpstr>
      <vt:lpstr>Brain video</vt:lpstr>
      <vt:lpstr>Bozeman Brain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Senses In the Brain</dc:title>
  <dc:creator>KatieJeff</dc:creator>
  <cp:lastModifiedBy>KACIE MARCHETTI</cp:lastModifiedBy>
  <cp:revision>32</cp:revision>
  <dcterms:created xsi:type="dcterms:W3CDTF">2012-02-01T18:05:27Z</dcterms:created>
  <dcterms:modified xsi:type="dcterms:W3CDTF">2019-12-17T14:20:20Z</dcterms:modified>
</cp:coreProperties>
</file>